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5" r:id="rId3"/>
    <p:sldId id="264" r:id="rId4"/>
    <p:sldId id="257" r:id="rId5"/>
    <p:sldId id="258" r:id="rId6"/>
    <p:sldId id="259" r:id="rId7"/>
    <p:sldId id="262" r:id="rId8"/>
    <p:sldId id="263" r:id="rId9"/>
    <p:sldId id="260" r:id="rId10"/>
    <p:sldId id="26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3" autoAdjust="0"/>
    <p:restoredTop sz="94660"/>
  </p:normalViewPr>
  <p:slideViewPr>
    <p:cSldViewPr snapToGrid="0">
      <p:cViewPr varScale="1">
        <p:scale>
          <a:sx n="72" d="100"/>
          <a:sy n="72" d="100"/>
        </p:scale>
        <p:origin x="20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33601" y="2514600"/>
            <a:ext cx="9371012" cy="2262781"/>
          </a:xfrm>
        </p:spPr>
        <p:txBody>
          <a:bodyPr/>
          <a:lstStyle/>
          <a:p>
            <a:r>
              <a:rPr lang="es-HN" b="1" dirty="0" smtClean="0"/>
              <a:t>La Orfandad </a:t>
            </a:r>
            <a:br>
              <a:rPr lang="es-HN" b="1" dirty="0" smtClean="0"/>
            </a:br>
            <a:r>
              <a:rPr lang="es-HN" sz="4000" dirty="0" smtClean="0"/>
              <a:t>(Estorbos para la Íntima </a:t>
            </a:r>
            <a:r>
              <a:rPr lang="es-HN" sz="4000" dirty="0" smtClean="0"/>
              <a:t>Comunión-2)</a:t>
            </a:r>
            <a:endParaRPr lang="es-HN" sz="4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HN" sz="3200" b="1" i="1" dirty="0" smtClean="0">
                <a:solidFill>
                  <a:srgbClr val="FF0000"/>
                </a:solidFill>
              </a:rPr>
              <a:t>Dra. Emma de Sosa</a:t>
            </a:r>
            <a:endParaRPr lang="es-HN" sz="32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8722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/>
              <a:t>¿Cómo Salir de la Orfandad?</a:t>
            </a:r>
            <a:endParaRPr lang="es-HN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19200" y="1431236"/>
            <a:ext cx="10972799" cy="5102086"/>
          </a:xfrm>
        </p:spPr>
        <p:txBody>
          <a:bodyPr>
            <a:normAutofit/>
          </a:bodyPr>
          <a:lstStyle/>
          <a:p>
            <a:r>
              <a:rPr lang="es-HN" sz="3200" dirty="0" smtClean="0"/>
              <a:t>Asegurar </a:t>
            </a:r>
            <a:r>
              <a:rPr lang="es-HN" sz="3200" dirty="0"/>
              <a:t>l</a:t>
            </a:r>
            <a:r>
              <a:rPr lang="es-HN" sz="3200" dirty="0" smtClean="0"/>
              <a:t>a salvación en Cristo (salir de idolatría)</a:t>
            </a:r>
          </a:p>
          <a:p>
            <a:r>
              <a:rPr lang="es-HN" sz="3200" dirty="0" smtClean="0"/>
              <a:t>Perdonar a los padres biológicos por su mal modelo</a:t>
            </a:r>
          </a:p>
          <a:p>
            <a:r>
              <a:rPr lang="es-HN" sz="3200" dirty="0" smtClean="0"/>
              <a:t>Renunciar al concepto distorsionado de “padres”</a:t>
            </a:r>
          </a:p>
          <a:p>
            <a:r>
              <a:rPr lang="es-HN" sz="3200" dirty="0" smtClean="0"/>
              <a:t>Pedir al Espíritu Santo revelación de la Paternidad</a:t>
            </a:r>
          </a:p>
          <a:p>
            <a:r>
              <a:rPr lang="es-HN" sz="3200" dirty="0" smtClean="0"/>
              <a:t>Caminar en la Palabra que nos acredita como hijos</a:t>
            </a:r>
          </a:p>
          <a:p>
            <a:r>
              <a:rPr lang="es-HN" sz="3200" dirty="0"/>
              <a:t>Renunciar al derecho de sentirnos ofendidos</a:t>
            </a:r>
          </a:p>
          <a:p>
            <a:r>
              <a:rPr lang="es-HN" sz="3200" dirty="0" smtClean="0"/>
              <a:t>Renunciar </a:t>
            </a:r>
            <a:r>
              <a:rPr lang="es-HN" sz="3200" dirty="0" smtClean="0"/>
              <a:t>a “No soy digno” “No puedo” “No tengo”</a:t>
            </a:r>
          </a:p>
          <a:p>
            <a:r>
              <a:rPr lang="es-HN" sz="3200" dirty="0" smtClean="0"/>
              <a:t>Botar </a:t>
            </a:r>
            <a:r>
              <a:rPr lang="es-HN" sz="3200" dirty="0" smtClean="0"/>
              <a:t>todo lo viejo e inservible que guardamos</a:t>
            </a:r>
            <a:endParaRPr lang="es-HN" sz="3200" dirty="0"/>
          </a:p>
        </p:txBody>
      </p:sp>
    </p:spTree>
    <p:extLst>
      <p:ext uri="{BB962C8B-B14F-4D97-AF65-F5344CB8AC3E}">
        <p14:creationId xmlns:p14="http://schemas.microsoft.com/office/powerpoint/2010/main" val="2871361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/>
              <a:t>Hijos </a:t>
            </a:r>
            <a:r>
              <a:rPr lang="es-HN" b="1" dirty="0" err="1" smtClean="0"/>
              <a:t>vrs</a:t>
            </a:r>
            <a:r>
              <a:rPr lang="es-HN" b="1" dirty="0" smtClean="0"/>
              <a:t>. Creación</a:t>
            </a:r>
            <a:endParaRPr lang="es-HN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31235" y="1630017"/>
            <a:ext cx="10760765" cy="4996070"/>
          </a:xfrm>
        </p:spPr>
        <p:txBody>
          <a:bodyPr>
            <a:normAutofit/>
          </a:bodyPr>
          <a:lstStyle/>
          <a:p>
            <a:r>
              <a:rPr lang="es-HN" sz="3200" dirty="0" smtClean="0"/>
              <a:t>Dios creó a los ángeles en el cielo pero estos se rebelaron</a:t>
            </a:r>
          </a:p>
          <a:p>
            <a:r>
              <a:rPr lang="es-HN" sz="3200" dirty="0" smtClean="0"/>
              <a:t>Dios creó, formó e hizo al hombre en la tierra y estos se rebelaron</a:t>
            </a:r>
          </a:p>
          <a:p>
            <a:r>
              <a:rPr lang="es-HN" sz="3200" dirty="0" smtClean="0"/>
              <a:t>Dios decidió engendrar hijos para que tuvieran Su misma genética y no se rebelaran</a:t>
            </a:r>
          </a:p>
          <a:p>
            <a:r>
              <a:rPr lang="es-HN" sz="3200" dirty="0" smtClean="0"/>
              <a:t>Esto sólo fue posible a través de transfundir la Sangre de Su propio Hijo.  En la Sangre está el ADN</a:t>
            </a:r>
          </a:p>
          <a:p>
            <a:endParaRPr lang="es-HN" sz="3200" dirty="0"/>
          </a:p>
        </p:txBody>
      </p:sp>
    </p:spTree>
    <p:extLst>
      <p:ext uri="{BB962C8B-B14F-4D97-AF65-F5344CB8AC3E}">
        <p14:creationId xmlns:p14="http://schemas.microsoft.com/office/powerpoint/2010/main" val="1958435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/>
              <a:t>Hijos de Dios el Padre</a:t>
            </a:r>
            <a:endParaRPr lang="es-HN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58957" y="1696278"/>
            <a:ext cx="10827026" cy="4797287"/>
          </a:xfrm>
        </p:spPr>
        <p:txBody>
          <a:bodyPr>
            <a:normAutofit/>
          </a:bodyPr>
          <a:lstStyle/>
          <a:p>
            <a:r>
              <a:rPr lang="es-HN" sz="3200" dirty="0" smtClean="0"/>
              <a:t>Jehová dijo que Él engendró a Cristo </a:t>
            </a:r>
            <a:r>
              <a:rPr lang="es-HN" sz="3200" b="1" dirty="0" smtClean="0"/>
              <a:t>(Sal. 2:7)</a:t>
            </a:r>
          </a:p>
          <a:p>
            <a:r>
              <a:rPr lang="es-HN" sz="3200" dirty="0" smtClean="0"/>
              <a:t>Cristo </a:t>
            </a:r>
            <a:r>
              <a:rPr lang="es-HN" sz="3200" dirty="0"/>
              <a:t>es el Primogénito de la Creación </a:t>
            </a:r>
            <a:r>
              <a:rPr lang="es-HN" sz="3200" b="1" dirty="0"/>
              <a:t>(Col. 1:15</a:t>
            </a:r>
            <a:r>
              <a:rPr lang="es-HN" sz="3200" b="1" dirty="0" smtClean="0"/>
              <a:t>)</a:t>
            </a:r>
          </a:p>
          <a:p>
            <a:r>
              <a:rPr lang="es-HN" sz="3200" dirty="0" smtClean="0"/>
              <a:t>Nadie </a:t>
            </a:r>
            <a:r>
              <a:rPr lang="es-HN" sz="3200" dirty="0"/>
              <a:t>puede ser hecho hijo de Dios sino a través del </a:t>
            </a:r>
            <a:r>
              <a:rPr lang="es-HN" sz="3200" dirty="0" smtClean="0"/>
              <a:t>sacrificio</a:t>
            </a:r>
            <a:r>
              <a:rPr lang="es-HN" sz="3200" dirty="0" smtClean="0"/>
              <a:t> </a:t>
            </a:r>
            <a:r>
              <a:rPr lang="es-HN" sz="3200" dirty="0"/>
              <a:t>de Jesucristo </a:t>
            </a:r>
            <a:r>
              <a:rPr lang="es-HN" sz="3200" b="1" dirty="0"/>
              <a:t>(</a:t>
            </a:r>
            <a:r>
              <a:rPr lang="es-HN" sz="3200" b="1" dirty="0" err="1"/>
              <a:t>Jn</a:t>
            </a:r>
            <a:r>
              <a:rPr lang="es-HN" sz="3200" b="1" dirty="0"/>
              <a:t>. </a:t>
            </a:r>
            <a:r>
              <a:rPr lang="es-HN" sz="3200" b="1" dirty="0" smtClean="0"/>
              <a:t>1:12 – </a:t>
            </a:r>
            <a:r>
              <a:rPr lang="es-HN" sz="3200" b="1" dirty="0" err="1" smtClean="0"/>
              <a:t>Gá</a:t>
            </a:r>
            <a:r>
              <a:rPr lang="es-HN" sz="3200" b="1" dirty="0" smtClean="0"/>
              <a:t>. 3:26)</a:t>
            </a:r>
          </a:p>
          <a:p>
            <a:r>
              <a:rPr lang="es-HN" sz="3200" dirty="0" smtClean="0"/>
              <a:t>El Espíritu Santo nos revela que somos </a:t>
            </a:r>
            <a:r>
              <a:rPr lang="es-HN" sz="3200" dirty="0" smtClean="0"/>
              <a:t>hijos, cuando identifica en nosotros la Sangre de Cristo </a:t>
            </a:r>
            <a:r>
              <a:rPr lang="es-HN" sz="3200" b="1" dirty="0" smtClean="0"/>
              <a:t>(Ro. 8:16)</a:t>
            </a:r>
          </a:p>
          <a:p>
            <a:r>
              <a:rPr lang="es-HN" sz="3200" dirty="0" smtClean="0"/>
              <a:t>El Espíritu Santo nos guía </a:t>
            </a:r>
            <a:r>
              <a:rPr lang="es-HN" sz="3200" dirty="0"/>
              <a:t>c</a:t>
            </a:r>
            <a:r>
              <a:rPr lang="es-HN" sz="3200" dirty="0" smtClean="0"/>
              <a:t>omo a hijos </a:t>
            </a:r>
            <a:r>
              <a:rPr lang="es-HN" sz="3200" b="1" dirty="0" smtClean="0"/>
              <a:t>(Ro. 8:14)</a:t>
            </a:r>
            <a:endParaRPr lang="es-HN" sz="3200" b="1" dirty="0"/>
          </a:p>
          <a:p>
            <a:endParaRPr lang="es-HN" sz="3200" dirty="0"/>
          </a:p>
        </p:txBody>
      </p:sp>
    </p:spTree>
    <p:extLst>
      <p:ext uri="{BB962C8B-B14F-4D97-AF65-F5344CB8AC3E}">
        <p14:creationId xmlns:p14="http://schemas.microsoft.com/office/powerpoint/2010/main" val="989931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48071" y="556590"/>
            <a:ext cx="10137912" cy="715619"/>
          </a:xfrm>
        </p:spPr>
        <p:txBody>
          <a:bodyPr/>
          <a:lstStyle/>
          <a:p>
            <a:r>
              <a:rPr lang="es-HN" b="1" dirty="0" smtClean="0"/>
              <a:t>2 Corintios 6:16-18 (Acción de Nuestra parte)</a:t>
            </a:r>
            <a:endParaRPr lang="es-HN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51723" y="1537252"/>
            <a:ext cx="10628242" cy="4890052"/>
          </a:xfrm>
        </p:spPr>
        <p:txBody>
          <a:bodyPr>
            <a:noAutofit/>
          </a:bodyPr>
          <a:lstStyle/>
          <a:p>
            <a:r>
              <a:rPr lang="es-HN" sz="3200" dirty="0"/>
              <a:t>¿Y qué acuerdo hay entre el templo de Dios y los ídolos? Porque vosotros sois el templo del Dios viviente, como Dios dijo:</a:t>
            </a:r>
            <a:br>
              <a:rPr lang="es-HN" sz="3200" dirty="0"/>
            </a:br>
            <a:r>
              <a:rPr lang="es-HN" sz="3200" dirty="0"/>
              <a:t>    Habitaré y andaré entre </a:t>
            </a:r>
            <a:r>
              <a:rPr lang="es-HN" sz="3200" dirty="0" smtClean="0"/>
              <a:t>ellos, y </a:t>
            </a:r>
            <a:r>
              <a:rPr lang="es-HN" sz="3200" dirty="0"/>
              <a:t>seré su Dios,</a:t>
            </a:r>
            <a:br>
              <a:rPr lang="es-HN" sz="3200" dirty="0"/>
            </a:br>
            <a:r>
              <a:rPr lang="es-HN" sz="3200" dirty="0"/>
              <a:t>    Y ellos serán mi pueblo</a:t>
            </a:r>
            <a:r>
              <a:rPr lang="es-HN" sz="3200" dirty="0" smtClean="0"/>
              <a:t>.                                        </a:t>
            </a:r>
            <a:r>
              <a:rPr lang="es-HN" sz="3200" i="1" dirty="0" smtClean="0"/>
              <a:t>Por </a:t>
            </a:r>
            <a:r>
              <a:rPr lang="es-HN" sz="3200" i="1" dirty="0"/>
              <a:t>lo </a:t>
            </a:r>
            <a:r>
              <a:rPr lang="es-HN" sz="3200" i="1" dirty="0" smtClean="0"/>
              <a:t>cual,</a:t>
            </a:r>
            <a:r>
              <a:rPr lang="es-HN" sz="3200" i="1" dirty="0"/>
              <a:t> </a:t>
            </a:r>
            <a:r>
              <a:rPr lang="es-HN" sz="3200" i="1" dirty="0" smtClean="0"/>
              <a:t>Salid </a:t>
            </a:r>
            <a:r>
              <a:rPr lang="es-HN" sz="3200" i="1" dirty="0"/>
              <a:t>de en medio de ellos, y apartaos, dice el </a:t>
            </a:r>
            <a:r>
              <a:rPr lang="es-HN" sz="3200" i="1" dirty="0" smtClean="0"/>
              <a:t>Señor,</a:t>
            </a:r>
            <a:r>
              <a:rPr lang="es-HN" sz="3200" i="1" dirty="0"/>
              <a:t> </a:t>
            </a:r>
            <a:r>
              <a:rPr lang="es-HN" sz="3200" i="1" dirty="0" smtClean="0"/>
              <a:t>Y </a:t>
            </a:r>
            <a:r>
              <a:rPr lang="es-HN" sz="3200" i="1" dirty="0"/>
              <a:t>no toquéis lo </a:t>
            </a:r>
            <a:r>
              <a:rPr lang="es-HN" sz="3200" i="1" dirty="0" smtClean="0"/>
              <a:t>inmundo;</a:t>
            </a:r>
            <a:r>
              <a:rPr lang="es-HN" sz="3200" i="1" dirty="0"/>
              <a:t> </a:t>
            </a:r>
            <a:r>
              <a:rPr lang="es-HN" sz="3200" i="1" dirty="0" smtClean="0"/>
              <a:t>Y </a:t>
            </a:r>
            <a:r>
              <a:rPr lang="es-HN" sz="3200" i="1" dirty="0"/>
              <a:t>yo os </a:t>
            </a:r>
            <a:r>
              <a:rPr lang="es-HN" sz="3200" i="1" dirty="0" smtClean="0"/>
              <a:t>recibiré,</a:t>
            </a:r>
            <a:r>
              <a:rPr lang="es-HN" sz="3200" b="1" i="1" baseline="30000" dirty="0" smtClean="0"/>
              <a:t>18</a:t>
            </a:r>
            <a:r>
              <a:rPr lang="es-HN" sz="3200" b="1" i="1" baseline="30000" dirty="0"/>
              <a:t> </a:t>
            </a:r>
            <a:r>
              <a:rPr lang="es-HN" sz="3200" i="1" dirty="0"/>
              <a:t>Y seré para vosotros por </a:t>
            </a:r>
            <a:r>
              <a:rPr lang="es-HN" sz="3200" i="1" dirty="0" smtClean="0"/>
              <a:t>Padre, Y </a:t>
            </a:r>
            <a:r>
              <a:rPr lang="es-HN" sz="3200" i="1" dirty="0"/>
              <a:t>vosotros me seréis hijos e hijas, dice el Señor Todopoderoso.</a:t>
            </a:r>
          </a:p>
          <a:p>
            <a:endParaRPr lang="es-HN" sz="3200" i="1" dirty="0"/>
          </a:p>
        </p:txBody>
      </p:sp>
    </p:spTree>
    <p:extLst>
      <p:ext uri="{BB962C8B-B14F-4D97-AF65-F5344CB8AC3E}">
        <p14:creationId xmlns:p14="http://schemas.microsoft.com/office/powerpoint/2010/main" val="1581340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99861" y="530087"/>
            <a:ext cx="9304751" cy="1374913"/>
          </a:xfrm>
        </p:spPr>
        <p:txBody>
          <a:bodyPr/>
          <a:lstStyle/>
          <a:p>
            <a:r>
              <a:rPr lang="es-HN" b="1" dirty="0" smtClean="0"/>
              <a:t>Romanos 8: 5-17  (Hijos con Herencia)</a:t>
            </a:r>
            <a:endParaRPr lang="es-HN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25217" y="1537251"/>
            <a:ext cx="10179395" cy="5075583"/>
          </a:xfrm>
        </p:spPr>
        <p:txBody>
          <a:bodyPr>
            <a:noAutofit/>
          </a:bodyPr>
          <a:lstStyle/>
          <a:p>
            <a:r>
              <a:rPr lang="es-HN" sz="3200" b="1" i="1" baseline="30000" dirty="0"/>
              <a:t>15 </a:t>
            </a:r>
            <a:r>
              <a:rPr lang="es-HN" sz="3200" i="1" dirty="0"/>
              <a:t>Pues no habéis recibido el espíritu de esclavitud para estar otra vez en temor, sino que habéis recibido el espíritu de adopción, por el cual clamamos: !!Abba, </a:t>
            </a:r>
            <a:r>
              <a:rPr lang="es-HN" sz="3200" i="1" dirty="0" smtClean="0"/>
              <a:t>Padre! </a:t>
            </a:r>
            <a:r>
              <a:rPr lang="es-HN" sz="3200" b="1" i="1" baseline="30000" dirty="0" smtClean="0"/>
              <a:t>16</a:t>
            </a:r>
            <a:r>
              <a:rPr lang="es-HN" sz="3200" b="1" i="1" baseline="30000" dirty="0"/>
              <a:t> </a:t>
            </a:r>
            <a:r>
              <a:rPr lang="es-HN" sz="3200" i="1" dirty="0"/>
              <a:t>El Espíritu mismo da testimonio a nuestro espíritu, de que somos hijos de </a:t>
            </a:r>
            <a:r>
              <a:rPr lang="es-HN" sz="3200" i="1" dirty="0" smtClean="0"/>
              <a:t>Dios. </a:t>
            </a:r>
            <a:r>
              <a:rPr lang="es-HN" sz="3200" b="1" i="1" baseline="30000" dirty="0" smtClean="0"/>
              <a:t>17</a:t>
            </a:r>
            <a:r>
              <a:rPr lang="es-HN" sz="3200" b="1" i="1" baseline="30000" dirty="0"/>
              <a:t> </a:t>
            </a:r>
            <a:r>
              <a:rPr lang="es-HN" sz="3200" i="1" dirty="0"/>
              <a:t>Y si hijos, también herederos; herederos de Dios y coherederos con Cristo, si es que padecemos juntamente con él, para que juntamente con él seamos glorificados.</a:t>
            </a:r>
          </a:p>
          <a:p>
            <a:pPr marL="0" indent="0">
              <a:buNone/>
            </a:pPr>
            <a:endParaRPr lang="es-HN" sz="3200" i="1" dirty="0"/>
          </a:p>
        </p:txBody>
      </p:sp>
    </p:spTree>
    <p:extLst>
      <p:ext uri="{BB962C8B-B14F-4D97-AF65-F5344CB8AC3E}">
        <p14:creationId xmlns:p14="http://schemas.microsoft.com/office/powerpoint/2010/main" val="1733641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/>
              <a:t>Gálatas 3: 25-29</a:t>
            </a:r>
            <a:endParaRPr lang="es-HN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44488" y="1444487"/>
            <a:ext cx="10283686" cy="5115339"/>
          </a:xfrm>
        </p:spPr>
        <p:txBody>
          <a:bodyPr>
            <a:normAutofit/>
          </a:bodyPr>
          <a:lstStyle/>
          <a:p>
            <a:r>
              <a:rPr lang="es-HN" sz="3200" b="1" i="1" baseline="30000" dirty="0"/>
              <a:t>25 </a:t>
            </a:r>
            <a:r>
              <a:rPr lang="es-HN" sz="3200" i="1" dirty="0"/>
              <a:t>Pero venida la fe, ya no estamos bajo </a:t>
            </a:r>
            <a:r>
              <a:rPr lang="es-HN" sz="3200" i="1" dirty="0" err="1" smtClean="0"/>
              <a:t>ayo</a:t>
            </a:r>
            <a:r>
              <a:rPr lang="es-HN" sz="3200" i="1" dirty="0" smtClean="0"/>
              <a:t>, </a:t>
            </a:r>
            <a:r>
              <a:rPr lang="es-HN" sz="3200" b="1" i="1" baseline="30000" dirty="0" smtClean="0"/>
              <a:t>26</a:t>
            </a:r>
            <a:r>
              <a:rPr lang="es-HN" sz="3200" b="1" i="1" baseline="30000" dirty="0"/>
              <a:t> </a:t>
            </a:r>
            <a:r>
              <a:rPr lang="es-HN" sz="3200" i="1" dirty="0"/>
              <a:t>pues todos sois hijos de Dios por la fe en Cristo </a:t>
            </a:r>
            <a:r>
              <a:rPr lang="es-HN" sz="3200" i="1" dirty="0" smtClean="0"/>
              <a:t>Jesús; </a:t>
            </a:r>
            <a:r>
              <a:rPr lang="es-HN" sz="3200" b="1" i="1" baseline="30000" dirty="0" smtClean="0"/>
              <a:t>27</a:t>
            </a:r>
            <a:r>
              <a:rPr lang="es-HN" sz="3200" b="1" i="1" baseline="30000" dirty="0"/>
              <a:t> </a:t>
            </a:r>
            <a:r>
              <a:rPr lang="es-HN" sz="3200" i="1" dirty="0"/>
              <a:t>porque todos los que habéis sido bautizados en Cristo, de Cristo estáis </a:t>
            </a:r>
            <a:r>
              <a:rPr lang="es-HN" sz="3200" i="1" dirty="0" smtClean="0"/>
              <a:t>revestidos. </a:t>
            </a:r>
            <a:r>
              <a:rPr lang="es-HN" sz="3200" b="1" i="1" baseline="30000" dirty="0" smtClean="0"/>
              <a:t>28</a:t>
            </a:r>
            <a:r>
              <a:rPr lang="es-HN" sz="3200" b="1" i="1" baseline="30000" dirty="0"/>
              <a:t> </a:t>
            </a:r>
            <a:r>
              <a:rPr lang="es-HN" sz="3200" i="1" dirty="0"/>
              <a:t>Ya no hay judío ni griego; no hay esclavo ni libre; no hay varón ni mujer; porque todos vosotros sois uno en Cristo </a:t>
            </a:r>
            <a:r>
              <a:rPr lang="es-HN" sz="3200" i="1" dirty="0" smtClean="0"/>
              <a:t>Jesús. </a:t>
            </a:r>
            <a:r>
              <a:rPr lang="es-HN" sz="3200" b="1" i="1" baseline="30000" dirty="0" smtClean="0"/>
              <a:t>29</a:t>
            </a:r>
            <a:r>
              <a:rPr lang="es-HN" sz="3200" b="1" i="1" baseline="30000" dirty="0"/>
              <a:t> </a:t>
            </a:r>
            <a:r>
              <a:rPr lang="es-HN" sz="3200" i="1" dirty="0"/>
              <a:t>Y si vosotros sois de Cristo, ciertamente linaje de Abraham sois, y herederos según la promesa.</a:t>
            </a:r>
          </a:p>
          <a:p>
            <a:endParaRPr lang="es-HN" sz="3200" i="1" dirty="0"/>
          </a:p>
        </p:txBody>
      </p:sp>
    </p:spTree>
    <p:extLst>
      <p:ext uri="{BB962C8B-B14F-4D97-AF65-F5344CB8AC3E}">
        <p14:creationId xmlns:p14="http://schemas.microsoft.com/office/powerpoint/2010/main" val="27369048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/>
              <a:t>DIOS ES PADRE PARA LOS QUE…</a:t>
            </a:r>
            <a:endParaRPr lang="es-HN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067339" y="1669774"/>
            <a:ext cx="9780103" cy="4837043"/>
          </a:xfrm>
        </p:spPr>
        <p:txBody>
          <a:bodyPr>
            <a:normAutofit/>
          </a:bodyPr>
          <a:lstStyle/>
          <a:p>
            <a:r>
              <a:rPr lang="es-HN" sz="3200" dirty="0" smtClean="0"/>
              <a:t>Reciben a Su Hijo Jesucristo</a:t>
            </a:r>
          </a:p>
          <a:p>
            <a:r>
              <a:rPr lang="es-HN" sz="3200" dirty="0" smtClean="0"/>
              <a:t>Reciben la revelación de esa Paternidad</a:t>
            </a:r>
          </a:p>
          <a:p>
            <a:r>
              <a:rPr lang="es-HN" sz="3200" dirty="0" smtClean="0"/>
              <a:t>Por el Espíritu Santo reciben testimonio de ello</a:t>
            </a:r>
          </a:p>
          <a:p>
            <a:r>
              <a:rPr lang="es-HN" sz="3200" dirty="0" smtClean="0"/>
              <a:t>Conocen y disfrutan su herencia</a:t>
            </a:r>
          </a:p>
          <a:p>
            <a:r>
              <a:rPr lang="es-HN" sz="3200" dirty="0" smtClean="0"/>
              <a:t>Llaman a Dios “Padre” y Lo honran como tal</a:t>
            </a:r>
          </a:p>
          <a:p>
            <a:r>
              <a:rPr lang="es-HN" sz="3200" dirty="0" smtClean="0"/>
              <a:t>Se acercan confiadamente a Su presencia</a:t>
            </a:r>
          </a:p>
          <a:p>
            <a:r>
              <a:rPr lang="es-HN" sz="3200" dirty="0" smtClean="0"/>
              <a:t>Se abstienen de pecar por amor a Él</a:t>
            </a:r>
          </a:p>
          <a:p>
            <a:endParaRPr lang="es-HN" sz="3200" dirty="0" smtClean="0"/>
          </a:p>
          <a:p>
            <a:endParaRPr lang="es-HN" sz="3200" dirty="0"/>
          </a:p>
        </p:txBody>
      </p:sp>
    </p:spTree>
    <p:extLst>
      <p:ext uri="{BB962C8B-B14F-4D97-AF65-F5344CB8AC3E}">
        <p14:creationId xmlns:p14="http://schemas.microsoft.com/office/powerpoint/2010/main" val="4070983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6853" y="624110"/>
            <a:ext cx="9357760" cy="1280890"/>
          </a:xfrm>
        </p:spPr>
        <p:txBody>
          <a:bodyPr/>
          <a:lstStyle/>
          <a:p>
            <a:r>
              <a:rPr lang="es-HN" b="1" dirty="0" smtClean="0"/>
              <a:t>Características de los Hijos de Dios</a:t>
            </a:r>
            <a:endParaRPr lang="es-HN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05948" y="1590262"/>
            <a:ext cx="10986052" cy="5141842"/>
          </a:xfrm>
        </p:spPr>
        <p:txBody>
          <a:bodyPr>
            <a:normAutofit/>
          </a:bodyPr>
          <a:lstStyle/>
          <a:p>
            <a:r>
              <a:rPr lang="es-HN" sz="3200" dirty="0"/>
              <a:t>Tenemos identidad clara en </a:t>
            </a:r>
            <a:r>
              <a:rPr lang="es-HN" sz="3200" dirty="0" smtClean="0"/>
              <a:t>Dios por Cristo</a:t>
            </a:r>
            <a:endParaRPr lang="es-HN" sz="3200" dirty="0"/>
          </a:p>
          <a:p>
            <a:r>
              <a:rPr lang="es-HN" sz="3200" dirty="0"/>
              <a:t>Somos libres de temor porque Su perfecto amor nos inunda y nos da seguridad</a:t>
            </a:r>
          </a:p>
          <a:p>
            <a:r>
              <a:rPr lang="es-HN" sz="3200" dirty="0" smtClean="0"/>
              <a:t>Conocemos </a:t>
            </a:r>
            <a:r>
              <a:rPr lang="es-HN" sz="3200" dirty="0" smtClean="0"/>
              <a:t>nuestra procedencia y </a:t>
            </a:r>
            <a:r>
              <a:rPr lang="es-HN" sz="3200" dirty="0" smtClean="0"/>
              <a:t>nuestro destino</a:t>
            </a:r>
            <a:endParaRPr lang="es-HN" sz="3200" dirty="0" smtClean="0"/>
          </a:p>
          <a:p>
            <a:r>
              <a:rPr lang="es-HN" sz="3200" dirty="0" smtClean="0"/>
              <a:t>Estamos seguros que Dios nos oye y </a:t>
            </a:r>
            <a:r>
              <a:rPr lang="es-HN" sz="3200" dirty="0" smtClean="0"/>
              <a:t>nos responde</a:t>
            </a:r>
            <a:endParaRPr lang="es-HN" sz="3200" dirty="0" smtClean="0"/>
          </a:p>
          <a:p>
            <a:r>
              <a:rPr lang="es-HN" sz="3200" dirty="0" smtClean="0"/>
              <a:t>Nuestro </a:t>
            </a:r>
            <a:r>
              <a:rPr lang="es-HN" sz="3200" dirty="0" smtClean="0"/>
              <a:t>valor no depende de posiciones o de lo que hacemos sino de quienes somos</a:t>
            </a:r>
          </a:p>
          <a:p>
            <a:r>
              <a:rPr lang="es-HN" sz="3200" dirty="0"/>
              <a:t>Conocemos nuestro linaje en Cristo</a:t>
            </a:r>
          </a:p>
          <a:p>
            <a:pPr marL="0" indent="0">
              <a:buNone/>
            </a:pPr>
            <a:endParaRPr lang="es-HN" sz="3200" dirty="0"/>
          </a:p>
        </p:txBody>
      </p:sp>
    </p:spTree>
    <p:extLst>
      <p:ext uri="{BB962C8B-B14F-4D97-AF65-F5344CB8AC3E}">
        <p14:creationId xmlns:p14="http://schemas.microsoft.com/office/powerpoint/2010/main" val="31566235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/>
              <a:t>Características de un Huérfano</a:t>
            </a:r>
            <a:endParaRPr lang="es-HN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590261" y="1656520"/>
            <a:ext cx="10296939" cy="5035827"/>
          </a:xfrm>
        </p:spPr>
        <p:txBody>
          <a:bodyPr>
            <a:normAutofit/>
          </a:bodyPr>
          <a:lstStyle/>
          <a:p>
            <a:r>
              <a:rPr lang="es-HN" sz="3200" dirty="0" smtClean="0"/>
              <a:t>Ve a Dios como </a:t>
            </a:r>
            <a:r>
              <a:rPr lang="es-HN" sz="3200" dirty="0" smtClean="0"/>
              <a:t>jefe</a:t>
            </a:r>
            <a:r>
              <a:rPr lang="es-HN" sz="3200" dirty="0" smtClean="0"/>
              <a:t>, </a:t>
            </a:r>
            <a:r>
              <a:rPr lang="es-HN" sz="3200" dirty="0" smtClean="0"/>
              <a:t>no como Padre</a:t>
            </a:r>
          </a:p>
          <a:p>
            <a:r>
              <a:rPr lang="es-HN" sz="3200" dirty="0" smtClean="0"/>
              <a:t>No se atreve a acercarse a </a:t>
            </a:r>
            <a:r>
              <a:rPr lang="es-HN" sz="3200" dirty="0" smtClean="0"/>
              <a:t>Dios con confianza</a:t>
            </a:r>
            <a:endParaRPr lang="es-HN" sz="3200" dirty="0" smtClean="0"/>
          </a:p>
          <a:p>
            <a:r>
              <a:rPr lang="es-HN" sz="3200" dirty="0"/>
              <a:t>S</a:t>
            </a:r>
            <a:r>
              <a:rPr lang="es-HN" sz="3200" dirty="0" smtClean="0"/>
              <a:t>u comportamiento se basa en miedo al castigo</a:t>
            </a:r>
          </a:p>
          <a:p>
            <a:r>
              <a:rPr lang="es-HN" sz="3200" dirty="0" smtClean="0"/>
              <a:t>Le falta identidad, por ende seguridad</a:t>
            </a:r>
          </a:p>
          <a:p>
            <a:r>
              <a:rPr lang="es-HN" sz="3200" dirty="0" smtClean="0"/>
              <a:t>Teme del mañana y de “no tener” o “no poder”</a:t>
            </a:r>
          </a:p>
          <a:p>
            <a:r>
              <a:rPr lang="es-HN" sz="3200" dirty="0" smtClean="0"/>
              <a:t>No puede disfrutar su herencia o no la conoce</a:t>
            </a:r>
          </a:p>
          <a:p>
            <a:r>
              <a:rPr lang="es-HN" sz="3200" dirty="0" smtClean="0"/>
              <a:t>Se siente rechazado(a) por todos</a:t>
            </a:r>
          </a:p>
          <a:p>
            <a:r>
              <a:rPr lang="es-HN" sz="3200" dirty="0" smtClean="0"/>
              <a:t>Le es muy difícil afrontar los fracasos o errores</a:t>
            </a:r>
          </a:p>
          <a:p>
            <a:endParaRPr lang="es-HN" sz="3200" dirty="0" smtClean="0"/>
          </a:p>
          <a:p>
            <a:endParaRPr lang="es-HN" sz="3200" dirty="0"/>
          </a:p>
        </p:txBody>
      </p:sp>
    </p:spTree>
    <p:extLst>
      <p:ext uri="{BB962C8B-B14F-4D97-AF65-F5344CB8AC3E}">
        <p14:creationId xmlns:p14="http://schemas.microsoft.com/office/powerpoint/2010/main" val="227750984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718</TotalTime>
  <Words>480</Words>
  <Application>Microsoft Office PowerPoint</Application>
  <PresentationFormat>Panorámica</PresentationFormat>
  <Paragraphs>52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Espiral</vt:lpstr>
      <vt:lpstr>La Orfandad  (Estorbos para la Íntima Comunión-2)</vt:lpstr>
      <vt:lpstr>Hijos vrs. Creación</vt:lpstr>
      <vt:lpstr>Hijos de Dios el Padre</vt:lpstr>
      <vt:lpstr>2 Corintios 6:16-18 (Acción de Nuestra parte)</vt:lpstr>
      <vt:lpstr>Romanos 8: 5-17  (Hijos con Herencia)</vt:lpstr>
      <vt:lpstr>Gálatas 3: 25-29</vt:lpstr>
      <vt:lpstr>DIOS ES PADRE PARA LOS QUE…</vt:lpstr>
      <vt:lpstr>Características de los Hijos de Dios</vt:lpstr>
      <vt:lpstr>Características de un Huérfano</vt:lpstr>
      <vt:lpstr>¿Cómo Salir de la Orfandad?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Orfandad  (Estorbos para la Íntima Comunión)</dc:title>
  <dc:creator>Emma de Sosa</dc:creator>
  <cp:lastModifiedBy>Emma de Sosa</cp:lastModifiedBy>
  <cp:revision>34</cp:revision>
  <dcterms:created xsi:type="dcterms:W3CDTF">2016-01-07T20:30:39Z</dcterms:created>
  <dcterms:modified xsi:type="dcterms:W3CDTF">2016-01-10T13:43:52Z</dcterms:modified>
</cp:coreProperties>
</file>